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handoutMasterIdLst>
    <p:handoutMasterId r:id="rId3"/>
  </p:handoutMasterIdLst>
  <p:sldIdLst>
    <p:sldId id="256" r:id="rId2"/>
  </p:sldIdLst>
  <p:sldSz cx="37463413" cy="21067713"/>
  <p:notesSz cx="9271000" cy="7010400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</p:embeddedFontLst>
  <p:custDataLst>
    <p:tags r:id="rId8"/>
  </p:custDataLst>
  <p:defaultTextStyle>
    <a:defPPr>
      <a:defRPr lang="en-US"/>
    </a:defPPr>
    <a:lvl1pPr marL="0" algn="l" defTabSz="3134644" rtl="0" eaLnBrk="1" latinLnBrk="0" hangingPunct="1">
      <a:defRPr sz="6214" kern="1200">
        <a:solidFill>
          <a:schemeClr val="tx1"/>
        </a:solidFill>
        <a:latin typeface="+mn-lt"/>
        <a:ea typeface="+mn-ea"/>
        <a:cs typeface="+mn-cs"/>
      </a:defRPr>
    </a:lvl1pPr>
    <a:lvl2pPr marL="1567322" algn="l" defTabSz="3134644" rtl="0" eaLnBrk="1" latinLnBrk="0" hangingPunct="1">
      <a:defRPr sz="6214" kern="1200">
        <a:solidFill>
          <a:schemeClr val="tx1"/>
        </a:solidFill>
        <a:latin typeface="+mn-lt"/>
        <a:ea typeface="+mn-ea"/>
        <a:cs typeface="+mn-cs"/>
      </a:defRPr>
    </a:lvl2pPr>
    <a:lvl3pPr marL="3134644" algn="l" defTabSz="3134644" rtl="0" eaLnBrk="1" latinLnBrk="0" hangingPunct="1">
      <a:defRPr sz="6214" kern="1200">
        <a:solidFill>
          <a:schemeClr val="tx1"/>
        </a:solidFill>
        <a:latin typeface="+mn-lt"/>
        <a:ea typeface="+mn-ea"/>
        <a:cs typeface="+mn-cs"/>
      </a:defRPr>
    </a:lvl3pPr>
    <a:lvl4pPr marL="4701966" algn="l" defTabSz="3134644" rtl="0" eaLnBrk="1" latinLnBrk="0" hangingPunct="1">
      <a:defRPr sz="6214" kern="1200">
        <a:solidFill>
          <a:schemeClr val="tx1"/>
        </a:solidFill>
        <a:latin typeface="+mn-lt"/>
        <a:ea typeface="+mn-ea"/>
        <a:cs typeface="+mn-cs"/>
      </a:defRPr>
    </a:lvl4pPr>
    <a:lvl5pPr marL="6269288" algn="l" defTabSz="3134644" rtl="0" eaLnBrk="1" latinLnBrk="0" hangingPunct="1">
      <a:defRPr sz="6214" kern="1200">
        <a:solidFill>
          <a:schemeClr val="tx1"/>
        </a:solidFill>
        <a:latin typeface="+mn-lt"/>
        <a:ea typeface="+mn-ea"/>
        <a:cs typeface="+mn-cs"/>
      </a:defRPr>
    </a:lvl5pPr>
    <a:lvl6pPr marL="7836610" algn="l" defTabSz="3134644" rtl="0" eaLnBrk="1" latinLnBrk="0" hangingPunct="1">
      <a:defRPr sz="6214" kern="1200">
        <a:solidFill>
          <a:schemeClr val="tx1"/>
        </a:solidFill>
        <a:latin typeface="+mn-lt"/>
        <a:ea typeface="+mn-ea"/>
        <a:cs typeface="+mn-cs"/>
      </a:defRPr>
    </a:lvl6pPr>
    <a:lvl7pPr marL="9403932" algn="l" defTabSz="3134644" rtl="0" eaLnBrk="1" latinLnBrk="0" hangingPunct="1">
      <a:defRPr sz="6214" kern="1200">
        <a:solidFill>
          <a:schemeClr val="tx1"/>
        </a:solidFill>
        <a:latin typeface="+mn-lt"/>
        <a:ea typeface="+mn-ea"/>
        <a:cs typeface="+mn-cs"/>
      </a:defRPr>
    </a:lvl7pPr>
    <a:lvl8pPr marL="10971254" algn="l" defTabSz="3134644" rtl="0" eaLnBrk="1" latinLnBrk="0" hangingPunct="1">
      <a:defRPr sz="6214" kern="1200">
        <a:solidFill>
          <a:schemeClr val="tx1"/>
        </a:solidFill>
        <a:latin typeface="+mn-lt"/>
        <a:ea typeface="+mn-ea"/>
        <a:cs typeface="+mn-cs"/>
      </a:defRPr>
    </a:lvl8pPr>
    <a:lvl9pPr marL="12538577" algn="l" defTabSz="3134644" rtl="0" eaLnBrk="1" latinLnBrk="0" hangingPunct="1">
      <a:defRPr sz="62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6" userDrawn="1">
          <p15:clr>
            <a:srgbClr val="A4A3A4"/>
          </p15:clr>
        </p15:guide>
        <p15:guide id="2" pos="118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264"/>
    <a:srgbClr val="C78059"/>
    <a:srgbClr val="CBA401"/>
    <a:srgbClr val="AAC8CE"/>
    <a:srgbClr val="DCE2E4"/>
    <a:srgbClr val="F9FAD2"/>
    <a:srgbClr val="E0E2D0"/>
    <a:srgbClr val="D4DCDE"/>
    <a:srgbClr val="749094"/>
    <a:srgbClr val="C6D6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00AD3A-7B46-4D81-9494-D489BB923F12}" v="2" dt="2025-11-27T00:49:13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>
      <p:cViewPr varScale="1">
        <p:scale>
          <a:sx n="23" d="100"/>
          <a:sy n="23" d="100"/>
        </p:scale>
        <p:origin x="1171" y="269"/>
      </p:cViewPr>
      <p:guideLst>
        <p:guide orient="horz" pos="6636"/>
        <p:guide pos="1180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Philip" userId="08ed95266783a3df" providerId="LiveId" clId="{C6CA1606-4C1A-4B9A-9F87-9439B4A69534}"/>
    <pc:docChg chg="custSel modSld">
      <pc:chgData name="Sam Philip" userId="08ed95266783a3df" providerId="LiveId" clId="{C6CA1606-4C1A-4B9A-9F87-9439B4A69534}" dt="2025-11-27T00:49:40.631" v="20" actId="14100"/>
      <pc:docMkLst>
        <pc:docMk/>
      </pc:docMkLst>
      <pc:sldChg chg="addSp delSp modSp mod">
        <pc:chgData name="Sam Philip" userId="08ed95266783a3df" providerId="LiveId" clId="{C6CA1606-4C1A-4B9A-9F87-9439B4A69534}" dt="2025-11-27T00:49:40.631" v="20" actId="14100"/>
        <pc:sldMkLst>
          <pc:docMk/>
          <pc:sldMk cId="1270404738" sldId="256"/>
        </pc:sldMkLst>
        <pc:picChg chg="add mod">
          <ac:chgData name="Sam Philip" userId="08ed95266783a3df" providerId="LiveId" clId="{C6CA1606-4C1A-4B9A-9F87-9439B4A69534}" dt="2025-11-27T00:49:40.631" v="20" actId="14100"/>
          <ac:picMkLst>
            <pc:docMk/>
            <pc:sldMk cId="1270404738" sldId="256"/>
            <ac:picMk id="2" creationId="{69A7DE30-8B1E-2BD2-64F0-47C5A304E873}"/>
          </ac:picMkLst>
        </pc:picChg>
        <pc:picChg chg="add mod">
          <ac:chgData name="Sam Philip" userId="08ed95266783a3df" providerId="LiveId" clId="{C6CA1606-4C1A-4B9A-9F87-9439B4A69534}" dt="2025-11-27T00:48:30.255" v="16" actId="1076"/>
          <ac:picMkLst>
            <pc:docMk/>
            <pc:sldMk cId="1270404738" sldId="256"/>
            <ac:picMk id="6" creationId="{1CAB7647-1908-E0A0-2090-01F80A3386A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17433" cy="350520"/>
          </a:xfrm>
          <a:prstGeom prst="rect">
            <a:avLst/>
          </a:prstGeom>
        </p:spPr>
        <p:txBody>
          <a:bodyPr vert="horz" lIns="93031" tIns="46516" rIns="93031" bIns="46516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1421" y="0"/>
            <a:ext cx="4017433" cy="350520"/>
          </a:xfrm>
          <a:prstGeom prst="rect">
            <a:avLst/>
          </a:prstGeom>
        </p:spPr>
        <p:txBody>
          <a:bodyPr vert="horz" lIns="93031" tIns="46516" rIns="93031" bIns="46516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9281E4DE-EB0E-4FB2-BE29-FC865D9A50F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17433" cy="350520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1421" y="6658664"/>
            <a:ext cx="4017433" cy="350520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DE247C12-2C6F-4F8F-A764-8CB2FE9A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91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2008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612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782114" y="2701742"/>
            <a:ext cx="30341466" cy="57521684"/>
          </a:xfr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44722" y="2701742"/>
            <a:ext cx="90413000" cy="57521684"/>
          </a:xfr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9537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300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9353" y="13537958"/>
            <a:ext cx="31843903" cy="4184282"/>
          </a:xfrm>
        </p:spPr>
        <p:txBody>
          <a:bodyPr anchor="t"/>
          <a:lstStyle>
            <a:defPPr>
              <a:defRPr kern="1200" smtId="4294967295"/>
            </a:defPPr>
            <a:lvl1pPr algn="l">
              <a:defRPr sz="1456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9353" y="8929399"/>
            <a:ext cx="31843903" cy="4608560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1pPr>
            <a:lvl2pPr marL="1665134" indent="0">
              <a:buNone/>
              <a:defRPr sz="6601">
                <a:solidFill>
                  <a:schemeClr val="tx1">
                    <a:tint val="75000"/>
                  </a:schemeClr>
                </a:solidFill>
              </a:defRPr>
            </a:lvl2pPr>
            <a:lvl3pPr marL="3330268" indent="0">
              <a:buNone/>
              <a:defRPr sz="5843">
                <a:solidFill>
                  <a:schemeClr val="tx1">
                    <a:tint val="75000"/>
                  </a:schemeClr>
                </a:solidFill>
              </a:defRPr>
            </a:lvl3pPr>
            <a:lvl4pPr marL="4995403" indent="0">
              <a:buNone/>
              <a:defRPr sz="5084">
                <a:solidFill>
                  <a:schemeClr val="tx1">
                    <a:tint val="75000"/>
                  </a:schemeClr>
                </a:solidFill>
              </a:defRPr>
            </a:lvl4pPr>
            <a:lvl5pPr marL="6660538" indent="0">
              <a:buNone/>
              <a:defRPr sz="5084">
                <a:solidFill>
                  <a:schemeClr val="tx1">
                    <a:tint val="75000"/>
                  </a:schemeClr>
                </a:solidFill>
              </a:defRPr>
            </a:lvl5pPr>
            <a:lvl6pPr marL="8325672" indent="0">
              <a:buNone/>
              <a:defRPr sz="5084">
                <a:solidFill>
                  <a:schemeClr val="tx1">
                    <a:tint val="75000"/>
                  </a:schemeClr>
                </a:solidFill>
              </a:defRPr>
            </a:lvl6pPr>
            <a:lvl7pPr marL="9990806" indent="0">
              <a:buNone/>
              <a:defRPr sz="5084">
                <a:solidFill>
                  <a:schemeClr val="tx1">
                    <a:tint val="75000"/>
                  </a:schemeClr>
                </a:solidFill>
              </a:defRPr>
            </a:lvl7pPr>
            <a:lvl8pPr marL="11655940" indent="0">
              <a:buNone/>
              <a:defRPr sz="5084">
                <a:solidFill>
                  <a:schemeClr val="tx1">
                    <a:tint val="75000"/>
                  </a:schemeClr>
                </a:solidFill>
              </a:defRPr>
            </a:lvl8pPr>
            <a:lvl9pPr marL="13321075" indent="0">
              <a:buNone/>
              <a:defRPr sz="50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6835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44719" y="15732513"/>
            <a:ext cx="60377234" cy="44490915"/>
          </a:xfrm>
        </p:spPr>
        <p:txBody>
          <a:bodyPr/>
          <a:lstStyle>
            <a:defPPr>
              <a:defRPr kern="1200" smtId="4294967295"/>
            </a:defPPr>
            <a:lvl1pPr>
              <a:defRPr sz="10168"/>
            </a:lvl1pPr>
            <a:lvl2pPr>
              <a:defRPr sz="8726"/>
            </a:lvl2pPr>
            <a:lvl3pPr>
              <a:defRPr sz="7360"/>
            </a:lvl3pPr>
            <a:lvl4pPr>
              <a:defRPr sz="6601"/>
            </a:lvl4pPr>
            <a:lvl5pPr>
              <a:defRPr sz="6601"/>
            </a:lvl5pPr>
            <a:lvl6pPr>
              <a:defRPr sz="6601"/>
            </a:lvl6pPr>
            <a:lvl7pPr>
              <a:defRPr sz="6601"/>
            </a:lvl7pPr>
            <a:lvl8pPr>
              <a:defRPr sz="6601"/>
            </a:lvl8pPr>
            <a:lvl9pPr>
              <a:defRPr sz="66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46341" y="15732513"/>
            <a:ext cx="60377234" cy="44490915"/>
          </a:xfrm>
        </p:spPr>
        <p:txBody>
          <a:bodyPr/>
          <a:lstStyle>
            <a:defPPr>
              <a:defRPr kern="1200" smtId="4294967295"/>
            </a:defPPr>
            <a:lvl1pPr>
              <a:defRPr sz="10168"/>
            </a:lvl1pPr>
            <a:lvl2pPr>
              <a:defRPr sz="8726"/>
            </a:lvl2pPr>
            <a:lvl3pPr>
              <a:defRPr sz="7360"/>
            </a:lvl3pPr>
            <a:lvl4pPr>
              <a:defRPr sz="6601"/>
            </a:lvl4pPr>
            <a:lvl5pPr>
              <a:defRPr sz="6601"/>
            </a:lvl5pPr>
            <a:lvl6pPr>
              <a:defRPr sz="6601"/>
            </a:lvl6pPr>
            <a:lvl7pPr>
              <a:defRPr sz="6601"/>
            </a:lvl7pPr>
            <a:lvl8pPr>
              <a:defRPr sz="6601"/>
            </a:lvl8pPr>
            <a:lvl9pPr>
              <a:defRPr sz="66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4514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2" y="843686"/>
            <a:ext cx="33717069" cy="3511286"/>
          </a:xfrm>
        </p:spPr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4" y="4715855"/>
            <a:ext cx="16552847" cy="1965343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8726" b="1"/>
            </a:lvl1pPr>
            <a:lvl2pPr marL="1665134" indent="0">
              <a:buNone/>
              <a:defRPr sz="7360" b="1"/>
            </a:lvl2pPr>
            <a:lvl3pPr marL="3330268" indent="0">
              <a:buNone/>
              <a:defRPr sz="6601" b="1"/>
            </a:lvl3pPr>
            <a:lvl4pPr marL="4995403" indent="0">
              <a:buNone/>
              <a:defRPr sz="5843" b="1"/>
            </a:lvl4pPr>
            <a:lvl5pPr marL="6660538" indent="0">
              <a:buNone/>
              <a:defRPr sz="5843" b="1"/>
            </a:lvl5pPr>
            <a:lvl6pPr marL="8325672" indent="0">
              <a:buNone/>
              <a:defRPr sz="5843" b="1"/>
            </a:lvl6pPr>
            <a:lvl7pPr marL="9990806" indent="0">
              <a:buNone/>
              <a:defRPr sz="5843" b="1"/>
            </a:lvl7pPr>
            <a:lvl8pPr marL="11655940" indent="0">
              <a:buNone/>
              <a:defRPr sz="5843" b="1"/>
            </a:lvl8pPr>
            <a:lvl9pPr marL="13321075" indent="0">
              <a:buNone/>
              <a:defRPr sz="58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73174" y="6681198"/>
            <a:ext cx="16552847" cy="12138321"/>
          </a:xfrm>
        </p:spPr>
        <p:txBody>
          <a:bodyPr/>
          <a:lstStyle>
            <a:defPPr>
              <a:defRPr kern="1200" smtId="4294967295"/>
            </a:defPPr>
            <a:lvl1pPr>
              <a:defRPr sz="8726"/>
            </a:lvl1pPr>
            <a:lvl2pPr>
              <a:defRPr sz="7360"/>
            </a:lvl2pPr>
            <a:lvl3pPr>
              <a:defRPr sz="6601"/>
            </a:lvl3pPr>
            <a:lvl4pPr>
              <a:defRPr sz="5843"/>
            </a:lvl4pPr>
            <a:lvl5pPr>
              <a:defRPr sz="5843"/>
            </a:lvl5pPr>
            <a:lvl6pPr>
              <a:defRPr sz="5843"/>
            </a:lvl6pPr>
            <a:lvl7pPr>
              <a:defRPr sz="5843"/>
            </a:lvl7pPr>
            <a:lvl8pPr>
              <a:defRPr sz="5843"/>
            </a:lvl8pPr>
            <a:lvl9pPr>
              <a:defRPr sz="58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030896" y="4715855"/>
            <a:ext cx="16559348" cy="1965343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8726" b="1"/>
            </a:lvl1pPr>
            <a:lvl2pPr marL="1665134" indent="0">
              <a:buNone/>
              <a:defRPr sz="7360" b="1"/>
            </a:lvl2pPr>
            <a:lvl3pPr marL="3330268" indent="0">
              <a:buNone/>
              <a:defRPr sz="6601" b="1"/>
            </a:lvl3pPr>
            <a:lvl4pPr marL="4995403" indent="0">
              <a:buNone/>
              <a:defRPr sz="5843" b="1"/>
            </a:lvl4pPr>
            <a:lvl5pPr marL="6660538" indent="0">
              <a:buNone/>
              <a:defRPr sz="5843" b="1"/>
            </a:lvl5pPr>
            <a:lvl6pPr marL="8325672" indent="0">
              <a:buNone/>
              <a:defRPr sz="5843" b="1"/>
            </a:lvl6pPr>
            <a:lvl7pPr marL="9990806" indent="0">
              <a:buNone/>
              <a:defRPr sz="5843" b="1"/>
            </a:lvl7pPr>
            <a:lvl8pPr marL="11655940" indent="0">
              <a:buNone/>
              <a:defRPr sz="5843" b="1"/>
            </a:lvl8pPr>
            <a:lvl9pPr marL="13321075" indent="0">
              <a:buNone/>
              <a:defRPr sz="58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030896" y="6681198"/>
            <a:ext cx="16559348" cy="12138321"/>
          </a:xfrm>
        </p:spPr>
        <p:txBody>
          <a:bodyPr/>
          <a:lstStyle>
            <a:defPPr>
              <a:defRPr kern="1200" smtId="4294967295"/>
            </a:defPPr>
            <a:lvl1pPr>
              <a:defRPr sz="8726"/>
            </a:lvl1pPr>
            <a:lvl2pPr>
              <a:defRPr sz="7360"/>
            </a:lvl2pPr>
            <a:lvl3pPr>
              <a:defRPr sz="6601"/>
            </a:lvl3pPr>
            <a:lvl4pPr>
              <a:defRPr sz="5843"/>
            </a:lvl4pPr>
            <a:lvl5pPr>
              <a:defRPr sz="5843"/>
            </a:lvl5pPr>
            <a:lvl6pPr>
              <a:defRPr sz="5843"/>
            </a:lvl6pPr>
            <a:lvl7pPr>
              <a:defRPr sz="5843"/>
            </a:lvl7pPr>
            <a:lvl8pPr>
              <a:defRPr sz="5843"/>
            </a:lvl8pPr>
            <a:lvl9pPr>
              <a:defRPr sz="58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1948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23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1492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6" y="838807"/>
            <a:ext cx="12325205" cy="3569807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736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7152" y="838809"/>
            <a:ext cx="20943089" cy="17980709"/>
          </a:xfrm>
        </p:spPr>
        <p:txBody>
          <a:bodyPr/>
          <a:lstStyle>
            <a:defPPr>
              <a:defRPr kern="1200" smtId="4294967295"/>
            </a:defPPr>
            <a:lvl1pPr>
              <a:defRPr sz="11685"/>
            </a:lvl1pPr>
            <a:lvl2pPr>
              <a:defRPr sz="10168"/>
            </a:lvl2pPr>
            <a:lvl3pPr>
              <a:defRPr sz="8726"/>
            </a:lvl3pPr>
            <a:lvl4pPr>
              <a:defRPr sz="7360"/>
            </a:lvl4pPr>
            <a:lvl5pPr>
              <a:defRPr sz="7360"/>
            </a:lvl5pPr>
            <a:lvl6pPr>
              <a:defRPr sz="7360"/>
            </a:lvl6pPr>
            <a:lvl7pPr>
              <a:defRPr sz="7360"/>
            </a:lvl7pPr>
            <a:lvl8pPr>
              <a:defRPr sz="7360"/>
            </a:lvl8pPr>
            <a:lvl9pPr>
              <a:defRPr sz="7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3176" y="4408616"/>
            <a:ext cx="12325205" cy="14410903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5084"/>
            </a:lvl1pPr>
            <a:lvl2pPr marL="1665134" indent="0">
              <a:buNone/>
              <a:defRPr sz="4325"/>
            </a:lvl2pPr>
            <a:lvl3pPr marL="3330268" indent="0">
              <a:buNone/>
              <a:defRPr sz="3642"/>
            </a:lvl3pPr>
            <a:lvl4pPr marL="4995403" indent="0">
              <a:buNone/>
              <a:defRPr sz="3263"/>
            </a:lvl4pPr>
            <a:lvl5pPr marL="6660538" indent="0">
              <a:buNone/>
              <a:defRPr sz="3263"/>
            </a:lvl5pPr>
            <a:lvl6pPr marL="8325672" indent="0">
              <a:buNone/>
              <a:defRPr sz="3263"/>
            </a:lvl6pPr>
            <a:lvl7pPr marL="9990806" indent="0">
              <a:buNone/>
              <a:defRPr sz="3263"/>
            </a:lvl7pPr>
            <a:lvl8pPr marL="11655940" indent="0">
              <a:buNone/>
              <a:defRPr sz="3263"/>
            </a:lvl8pPr>
            <a:lvl9pPr marL="13321075" indent="0">
              <a:buNone/>
              <a:defRPr sz="32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1056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3093" y="14747400"/>
            <a:ext cx="22478049" cy="1741014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736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43093" y="1882441"/>
            <a:ext cx="22478049" cy="1264062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1685"/>
            </a:lvl1pPr>
            <a:lvl2pPr marL="1665134" indent="0">
              <a:buNone/>
              <a:defRPr sz="10168"/>
            </a:lvl2pPr>
            <a:lvl3pPr marL="3330268" indent="0">
              <a:buNone/>
              <a:defRPr sz="8726"/>
            </a:lvl3pPr>
            <a:lvl4pPr marL="4995403" indent="0">
              <a:buNone/>
              <a:defRPr sz="7360"/>
            </a:lvl4pPr>
            <a:lvl5pPr marL="6660538" indent="0">
              <a:buNone/>
              <a:defRPr sz="7360"/>
            </a:lvl5pPr>
            <a:lvl6pPr marL="8325672" indent="0">
              <a:buNone/>
              <a:defRPr sz="7360"/>
            </a:lvl6pPr>
            <a:lvl7pPr marL="9990806" indent="0">
              <a:buNone/>
              <a:defRPr sz="7360"/>
            </a:lvl7pPr>
            <a:lvl8pPr marL="11655940" indent="0">
              <a:buNone/>
              <a:defRPr sz="7360"/>
            </a:lvl8pPr>
            <a:lvl9pPr marL="13321075" indent="0">
              <a:buNone/>
              <a:defRPr sz="736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43093" y="16488415"/>
            <a:ext cx="22478049" cy="2472528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5084"/>
            </a:lvl1pPr>
            <a:lvl2pPr marL="1665134" indent="0">
              <a:buNone/>
              <a:defRPr sz="4325"/>
            </a:lvl2pPr>
            <a:lvl3pPr marL="3330268" indent="0">
              <a:buNone/>
              <a:defRPr sz="3642"/>
            </a:lvl3pPr>
            <a:lvl4pPr marL="4995403" indent="0">
              <a:buNone/>
              <a:defRPr sz="3263"/>
            </a:lvl4pPr>
            <a:lvl5pPr marL="6660538" indent="0">
              <a:buNone/>
              <a:defRPr sz="3263"/>
            </a:lvl5pPr>
            <a:lvl6pPr marL="8325672" indent="0">
              <a:buNone/>
              <a:defRPr sz="3263"/>
            </a:lvl6pPr>
            <a:lvl7pPr marL="9990806" indent="0">
              <a:buNone/>
              <a:defRPr sz="3263"/>
            </a:lvl7pPr>
            <a:lvl8pPr marL="11655940" indent="0">
              <a:buNone/>
              <a:defRPr sz="3263"/>
            </a:lvl8pPr>
            <a:lvl9pPr marL="13321075" indent="0">
              <a:buNone/>
              <a:defRPr sz="32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957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73172" y="843686"/>
            <a:ext cx="33717069" cy="3511286"/>
          </a:xfrm>
          <a:prstGeom prst="rect">
            <a:avLst/>
          </a:prstGeom>
        </p:spPr>
        <p:txBody>
          <a:bodyPr vert="horz" lIns="438903" tIns="219451" rIns="438903" bIns="219451" rtlCol="0" anchor="ctr">
            <a:normAutofit/>
          </a:bodyPr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2" y="4915803"/>
            <a:ext cx="33717069" cy="13903717"/>
          </a:xfrm>
          <a:prstGeom prst="rect">
            <a:avLst/>
          </a:prstGeom>
        </p:spPr>
        <p:txBody>
          <a:bodyPr vert="horz" lIns="438903" tIns="219451" rIns="438903" bIns="219451" rtlCol="0">
            <a:normAutofit/>
          </a:bodyPr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73171" y="19526650"/>
            <a:ext cx="8741463" cy="1121661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defPPr>
              <a:defRPr kern="1200" smtId="4294967295"/>
            </a:defPPr>
            <a:lvl1pPr algn="l">
              <a:defRPr sz="4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1F909-3568-40F5-8205-05484158C88C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0001" y="19526650"/>
            <a:ext cx="11863414" cy="1121661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defPPr>
              <a:defRPr kern="1200" smtId="4294967295"/>
            </a:defPPr>
            <a:lvl1pPr algn="ctr">
              <a:defRPr sz="4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848780" y="19526650"/>
            <a:ext cx="8741463" cy="1121661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defPPr>
              <a:defRPr kern="1200" smtId="4294967295"/>
            </a:defPPr>
            <a:lvl1pPr algn="r">
              <a:defRPr sz="4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1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defPPr>
        <a:defRPr kern="1200" smtId="4294967295"/>
      </a:defPPr>
      <a:lvl1pPr algn="ctr" defTabSz="3330268" rtl="0" eaLnBrk="1" latinLnBrk="0" hangingPunct="1">
        <a:spcBef>
          <a:spcPct val="0"/>
        </a:spcBef>
        <a:buNone/>
        <a:defRPr sz="160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>
        <a:defRPr kern="1200" smtId="4294967295"/>
      </a:defPPr>
      <a:lvl1pPr marL="1248851" indent="-1248851" algn="l" defTabSz="3330268" rtl="0" eaLnBrk="1" latinLnBrk="0" hangingPunct="1">
        <a:spcBef>
          <a:spcPct val="20000"/>
        </a:spcBef>
        <a:buFont typeface="Arial" pitchFamily="34" charset="0"/>
        <a:buChar char="•"/>
        <a:defRPr sz="11685" kern="1200">
          <a:solidFill>
            <a:schemeClr val="tx1"/>
          </a:solidFill>
          <a:latin typeface="+mn-lt"/>
          <a:ea typeface="+mn-ea"/>
          <a:cs typeface="+mn-cs"/>
        </a:defRPr>
      </a:lvl1pPr>
      <a:lvl2pPr marL="2705844" indent="-1040709" algn="l" defTabSz="3330268" rtl="0" eaLnBrk="1" latinLnBrk="0" hangingPunct="1">
        <a:spcBef>
          <a:spcPct val="20000"/>
        </a:spcBef>
        <a:buFont typeface="Arial" pitchFamily="34" charset="0"/>
        <a:buChar char="–"/>
        <a:defRPr sz="10168" kern="1200">
          <a:solidFill>
            <a:schemeClr val="tx1"/>
          </a:solidFill>
          <a:latin typeface="+mn-lt"/>
          <a:ea typeface="+mn-ea"/>
          <a:cs typeface="+mn-cs"/>
        </a:defRPr>
      </a:lvl2pPr>
      <a:lvl3pPr marL="4162836" indent="-832567" algn="l" defTabSz="3330268" rtl="0" eaLnBrk="1" latinLnBrk="0" hangingPunct="1">
        <a:spcBef>
          <a:spcPct val="20000"/>
        </a:spcBef>
        <a:buFont typeface="Arial" pitchFamily="34" charset="0"/>
        <a:buChar char="•"/>
        <a:defRPr sz="8726" kern="1200">
          <a:solidFill>
            <a:schemeClr val="tx1"/>
          </a:solidFill>
          <a:latin typeface="+mn-lt"/>
          <a:ea typeface="+mn-ea"/>
          <a:cs typeface="+mn-cs"/>
        </a:defRPr>
      </a:lvl3pPr>
      <a:lvl4pPr marL="5827970" indent="-832567" algn="l" defTabSz="3330268" rtl="0" eaLnBrk="1" latinLnBrk="0" hangingPunct="1">
        <a:spcBef>
          <a:spcPct val="20000"/>
        </a:spcBef>
        <a:buFont typeface="Arial" pitchFamily="34" charset="0"/>
        <a:buChar char="–"/>
        <a:defRPr sz="7360" kern="1200">
          <a:solidFill>
            <a:schemeClr val="tx1"/>
          </a:solidFill>
          <a:latin typeface="+mn-lt"/>
          <a:ea typeface="+mn-ea"/>
          <a:cs typeface="+mn-cs"/>
        </a:defRPr>
      </a:lvl4pPr>
      <a:lvl5pPr marL="7493105" indent="-832567" algn="l" defTabSz="3330268" rtl="0" eaLnBrk="1" latinLnBrk="0" hangingPunct="1">
        <a:spcBef>
          <a:spcPct val="20000"/>
        </a:spcBef>
        <a:buFont typeface="Arial" pitchFamily="34" charset="0"/>
        <a:buChar char="»"/>
        <a:defRPr sz="7360" kern="1200">
          <a:solidFill>
            <a:schemeClr val="tx1"/>
          </a:solidFill>
          <a:latin typeface="+mn-lt"/>
          <a:ea typeface="+mn-ea"/>
          <a:cs typeface="+mn-cs"/>
        </a:defRPr>
      </a:lvl5pPr>
      <a:lvl6pPr marL="9158238" indent="-832567" algn="l" defTabSz="3330268" rtl="0" eaLnBrk="1" latinLnBrk="0" hangingPunct="1">
        <a:spcBef>
          <a:spcPct val="20000"/>
        </a:spcBef>
        <a:buFont typeface="Arial" pitchFamily="34" charset="0"/>
        <a:buChar char="•"/>
        <a:defRPr sz="7360" kern="1200">
          <a:solidFill>
            <a:schemeClr val="tx1"/>
          </a:solidFill>
          <a:latin typeface="+mn-lt"/>
          <a:ea typeface="+mn-ea"/>
          <a:cs typeface="+mn-cs"/>
        </a:defRPr>
      </a:lvl6pPr>
      <a:lvl7pPr marL="10823373" indent="-832567" algn="l" defTabSz="3330268" rtl="0" eaLnBrk="1" latinLnBrk="0" hangingPunct="1">
        <a:spcBef>
          <a:spcPct val="20000"/>
        </a:spcBef>
        <a:buFont typeface="Arial" pitchFamily="34" charset="0"/>
        <a:buChar char="•"/>
        <a:defRPr sz="7360" kern="1200">
          <a:solidFill>
            <a:schemeClr val="tx1"/>
          </a:solidFill>
          <a:latin typeface="+mn-lt"/>
          <a:ea typeface="+mn-ea"/>
          <a:cs typeface="+mn-cs"/>
        </a:defRPr>
      </a:lvl7pPr>
      <a:lvl8pPr marL="12488508" indent="-832567" algn="l" defTabSz="3330268" rtl="0" eaLnBrk="1" latinLnBrk="0" hangingPunct="1">
        <a:spcBef>
          <a:spcPct val="20000"/>
        </a:spcBef>
        <a:buFont typeface="Arial" pitchFamily="34" charset="0"/>
        <a:buChar char="•"/>
        <a:defRPr sz="7360" kern="1200">
          <a:solidFill>
            <a:schemeClr val="tx1"/>
          </a:solidFill>
          <a:latin typeface="+mn-lt"/>
          <a:ea typeface="+mn-ea"/>
          <a:cs typeface="+mn-cs"/>
        </a:defRPr>
      </a:lvl8pPr>
      <a:lvl9pPr marL="14153641" indent="-832567" algn="l" defTabSz="3330268" rtl="0" eaLnBrk="1" latinLnBrk="0" hangingPunct="1">
        <a:spcBef>
          <a:spcPct val="20000"/>
        </a:spcBef>
        <a:buFont typeface="Arial" pitchFamily="34" charset="0"/>
        <a:buChar char="•"/>
        <a:defRPr sz="7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30268" rtl="0" eaLnBrk="1" latinLnBrk="0" hangingPunct="1">
        <a:defRPr sz="6601" kern="1200">
          <a:solidFill>
            <a:schemeClr val="tx1"/>
          </a:solidFill>
          <a:latin typeface="+mn-lt"/>
          <a:ea typeface="+mn-ea"/>
          <a:cs typeface="+mn-cs"/>
        </a:defRPr>
      </a:lvl1pPr>
      <a:lvl2pPr marL="1665134" algn="l" defTabSz="3330268" rtl="0" eaLnBrk="1" latinLnBrk="0" hangingPunct="1">
        <a:defRPr sz="6601" kern="1200">
          <a:solidFill>
            <a:schemeClr val="tx1"/>
          </a:solidFill>
          <a:latin typeface="+mn-lt"/>
          <a:ea typeface="+mn-ea"/>
          <a:cs typeface="+mn-cs"/>
        </a:defRPr>
      </a:lvl2pPr>
      <a:lvl3pPr marL="3330268" algn="l" defTabSz="3330268" rtl="0" eaLnBrk="1" latinLnBrk="0" hangingPunct="1">
        <a:defRPr sz="6601" kern="1200">
          <a:solidFill>
            <a:schemeClr val="tx1"/>
          </a:solidFill>
          <a:latin typeface="+mn-lt"/>
          <a:ea typeface="+mn-ea"/>
          <a:cs typeface="+mn-cs"/>
        </a:defRPr>
      </a:lvl3pPr>
      <a:lvl4pPr marL="4995403" algn="l" defTabSz="3330268" rtl="0" eaLnBrk="1" latinLnBrk="0" hangingPunct="1">
        <a:defRPr sz="6601" kern="1200">
          <a:solidFill>
            <a:schemeClr val="tx1"/>
          </a:solidFill>
          <a:latin typeface="+mn-lt"/>
          <a:ea typeface="+mn-ea"/>
          <a:cs typeface="+mn-cs"/>
        </a:defRPr>
      </a:lvl4pPr>
      <a:lvl5pPr marL="6660538" algn="l" defTabSz="3330268" rtl="0" eaLnBrk="1" latinLnBrk="0" hangingPunct="1">
        <a:defRPr sz="6601" kern="1200">
          <a:solidFill>
            <a:schemeClr val="tx1"/>
          </a:solidFill>
          <a:latin typeface="+mn-lt"/>
          <a:ea typeface="+mn-ea"/>
          <a:cs typeface="+mn-cs"/>
        </a:defRPr>
      </a:lvl5pPr>
      <a:lvl6pPr marL="8325672" algn="l" defTabSz="3330268" rtl="0" eaLnBrk="1" latinLnBrk="0" hangingPunct="1">
        <a:defRPr sz="6601" kern="1200">
          <a:solidFill>
            <a:schemeClr val="tx1"/>
          </a:solidFill>
          <a:latin typeface="+mn-lt"/>
          <a:ea typeface="+mn-ea"/>
          <a:cs typeface="+mn-cs"/>
        </a:defRPr>
      </a:lvl6pPr>
      <a:lvl7pPr marL="9990806" algn="l" defTabSz="3330268" rtl="0" eaLnBrk="1" latinLnBrk="0" hangingPunct="1">
        <a:defRPr sz="6601" kern="1200">
          <a:solidFill>
            <a:schemeClr val="tx1"/>
          </a:solidFill>
          <a:latin typeface="+mn-lt"/>
          <a:ea typeface="+mn-ea"/>
          <a:cs typeface="+mn-cs"/>
        </a:defRPr>
      </a:lvl7pPr>
      <a:lvl8pPr marL="11655940" algn="l" defTabSz="3330268" rtl="0" eaLnBrk="1" latinLnBrk="0" hangingPunct="1">
        <a:defRPr sz="6601" kern="1200">
          <a:solidFill>
            <a:schemeClr val="tx1"/>
          </a:solidFill>
          <a:latin typeface="+mn-lt"/>
          <a:ea typeface="+mn-ea"/>
          <a:cs typeface="+mn-cs"/>
        </a:defRPr>
      </a:lvl8pPr>
      <a:lvl9pPr marL="13321075" algn="l" defTabSz="3330268" rtl="0" eaLnBrk="1" latinLnBrk="0" hangingPunct="1">
        <a:defRPr sz="66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ounded Rectangle 74"/>
          <p:cNvSpPr/>
          <p:nvPr/>
        </p:nvSpPr>
        <p:spPr>
          <a:xfrm>
            <a:off x="483977" y="407459"/>
            <a:ext cx="36419678" cy="3516978"/>
          </a:xfrm>
          <a:prstGeom prst="roundRect">
            <a:avLst>
              <a:gd name="adj" fmla="val 4450"/>
            </a:avLst>
          </a:prstGeom>
          <a:solidFill>
            <a:srgbClr val="C7805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726">
              <a:latin typeface="Century Gothic" panose="020B0502020202020204" pitchFamily="34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8063706" y="4361657"/>
            <a:ext cx="21283734" cy="16275601"/>
          </a:xfrm>
          <a:prstGeom prst="roundRect">
            <a:avLst>
              <a:gd name="adj" fmla="val 902"/>
            </a:avLst>
          </a:prstGeom>
          <a:solidFill>
            <a:srgbClr val="74909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726">
              <a:latin typeface="Century Gothic" panose="020B0502020202020204" pitchFamily="34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496630" y="4361656"/>
            <a:ext cx="7082626" cy="7917451"/>
          </a:xfrm>
          <a:prstGeom prst="roundRect">
            <a:avLst>
              <a:gd name="adj" fmla="val 3206"/>
            </a:avLst>
          </a:prstGeom>
          <a:solidFill>
            <a:schemeClr val="bg2">
              <a:lumMod val="5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2800">
              <a:latin typeface="Century Gothic" panose="020B0502020202020204" pitchFamily="34" charset="0"/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483977" y="12719807"/>
            <a:ext cx="7082626" cy="7917451"/>
          </a:xfrm>
          <a:prstGeom prst="roundRect">
            <a:avLst>
              <a:gd name="adj" fmla="val 3206"/>
            </a:avLst>
          </a:prstGeom>
          <a:solidFill>
            <a:schemeClr val="bg2">
              <a:lumMod val="5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726">
              <a:latin typeface="Century Gothic" panose="020B0502020202020204" pitchFamily="34" charset="0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29808021" y="4361656"/>
            <a:ext cx="7082626" cy="7590002"/>
          </a:xfrm>
          <a:prstGeom prst="roundRect">
            <a:avLst>
              <a:gd name="adj" fmla="val 2650"/>
            </a:avLst>
          </a:prstGeom>
          <a:solidFill>
            <a:schemeClr val="bg1">
              <a:lumMod val="5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2800">
              <a:latin typeface="Century Gothic" panose="020B0502020202020204" pitchFamily="34" charset="0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29771183" y="16836297"/>
            <a:ext cx="7082626" cy="3800961"/>
          </a:xfrm>
          <a:prstGeom prst="roundRect">
            <a:avLst>
              <a:gd name="adj" fmla="val 3951"/>
            </a:avLst>
          </a:prstGeom>
          <a:solidFill>
            <a:schemeClr val="bg1">
              <a:lumMod val="5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726">
              <a:latin typeface="Century Gothic" panose="020B0502020202020204" pitchFamily="34" charset="0"/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29771183" y="12312677"/>
            <a:ext cx="7082626" cy="4162601"/>
          </a:xfrm>
          <a:prstGeom prst="roundRect">
            <a:avLst>
              <a:gd name="adj" fmla="val 3951"/>
            </a:avLst>
          </a:prstGeom>
          <a:solidFill>
            <a:schemeClr val="bg1">
              <a:lumMod val="5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2800">
              <a:latin typeface="Century Gothic" panose="020B0502020202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91729" y="4554568"/>
            <a:ext cx="6692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Abstract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91729" y="5551062"/>
            <a:ext cx="6692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 to this section.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AFA996E-AD6B-4DC6-BC85-A182D141A5B5}"/>
              </a:ext>
            </a:extLst>
          </p:cNvPr>
          <p:cNvSpPr txBox="1"/>
          <p:nvPr/>
        </p:nvSpPr>
        <p:spPr>
          <a:xfrm>
            <a:off x="2946935" y="974782"/>
            <a:ext cx="31493763" cy="142558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853804">
              <a:spcBef>
                <a:spcPct val="20000"/>
              </a:spcBef>
              <a:defRPr/>
            </a:pPr>
            <a:r>
              <a:rPr lang="en-US" sz="6487" b="1" dirty="0">
                <a:solidFill>
                  <a:schemeClr val="bg1"/>
                </a:solidFill>
                <a:latin typeface="Century Gothic" panose="020B0502020202020204" pitchFamily="34" charset="0"/>
              </a:rPr>
              <a:t>ePoster 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2CF2C83C-08B8-46D1-AEAA-7C0550B92975}"/>
              </a:ext>
            </a:extLst>
          </p:cNvPr>
          <p:cNvSpPr txBox="1"/>
          <p:nvPr/>
        </p:nvSpPr>
        <p:spPr>
          <a:xfrm>
            <a:off x="2987450" y="2090978"/>
            <a:ext cx="31493763" cy="142558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4211" dirty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Author Names</a:t>
            </a:r>
          </a:p>
          <a:p>
            <a:pPr algn="ctr">
              <a:defRPr/>
            </a:pPr>
            <a:r>
              <a:rPr lang="en-US" sz="4211" dirty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Affiliations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ED2966-A38B-4B49-A6B6-D914E4D6F4BE}"/>
              </a:ext>
            </a:extLst>
          </p:cNvPr>
          <p:cNvSpPr/>
          <p:nvPr/>
        </p:nvSpPr>
        <p:spPr>
          <a:xfrm>
            <a:off x="787359" y="5317568"/>
            <a:ext cx="787345" cy="3468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1A5C452-2DAF-423A-BC0E-FB2D0D0E019D}"/>
              </a:ext>
            </a:extLst>
          </p:cNvPr>
          <p:cNvSpPr txBox="1"/>
          <p:nvPr/>
        </p:nvSpPr>
        <p:spPr>
          <a:xfrm>
            <a:off x="691729" y="12968525"/>
            <a:ext cx="6692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Introduction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EB053B5-623C-42C1-A5BA-FDB2309E17B5}"/>
              </a:ext>
            </a:extLst>
          </p:cNvPr>
          <p:cNvSpPr txBox="1"/>
          <p:nvPr/>
        </p:nvSpPr>
        <p:spPr>
          <a:xfrm>
            <a:off x="691729" y="14116234"/>
            <a:ext cx="6692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 to this section.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9793BC31-3E9A-4E00-A76F-069126324922}"/>
              </a:ext>
            </a:extLst>
          </p:cNvPr>
          <p:cNvSpPr/>
          <p:nvPr/>
        </p:nvSpPr>
        <p:spPr>
          <a:xfrm>
            <a:off x="787359" y="13810456"/>
            <a:ext cx="787345" cy="3468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5E4ADE2-1C83-47FC-978F-7E0CAA0FDC54}"/>
              </a:ext>
            </a:extLst>
          </p:cNvPr>
          <p:cNvSpPr txBox="1"/>
          <p:nvPr/>
        </p:nvSpPr>
        <p:spPr>
          <a:xfrm>
            <a:off x="8496066" y="4554568"/>
            <a:ext cx="629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Methodology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2AC3E4-1804-415D-AFAC-CDB0EC7629F1}"/>
              </a:ext>
            </a:extLst>
          </p:cNvPr>
          <p:cNvSpPr txBox="1"/>
          <p:nvPr/>
        </p:nvSpPr>
        <p:spPr>
          <a:xfrm>
            <a:off x="8496066" y="5514836"/>
            <a:ext cx="984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BB32DFF-2B3F-417B-9F8B-8B9F5C654495}"/>
              </a:ext>
            </a:extLst>
          </p:cNvPr>
          <p:cNvSpPr/>
          <p:nvPr/>
        </p:nvSpPr>
        <p:spPr>
          <a:xfrm>
            <a:off x="8561678" y="5317568"/>
            <a:ext cx="787345" cy="3468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Century Gothic" panose="020B0502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3088502-AC12-4D63-8249-7B40AC22BADF}"/>
              </a:ext>
            </a:extLst>
          </p:cNvPr>
          <p:cNvSpPr txBox="1"/>
          <p:nvPr/>
        </p:nvSpPr>
        <p:spPr>
          <a:xfrm>
            <a:off x="19059599" y="5514836"/>
            <a:ext cx="984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4C26EDB-7235-4F91-A0E2-B62F3F0FCF6C}"/>
              </a:ext>
            </a:extLst>
          </p:cNvPr>
          <p:cNvSpPr txBox="1"/>
          <p:nvPr/>
        </p:nvSpPr>
        <p:spPr>
          <a:xfrm>
            <a:off x="30003122" y="4554568"/>
            <a:ext cx="6692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000" b="1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Results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42D236E-7546-4230-89C4-A3CB68860FFA}"/>
              </a:ext>
            </a:extLst>
          </p:cNvPr>
          <p:cNvSpPr txBox="1"/>
          <p:nvPr/>
        </p:nvSpPr>
        <p:spPr>
          <a:xfrm>
            <a:off x="30001549" y="5514836"/>
            <a:ext cx="66924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2B650100-83FA-4A86-9D02-FDB1046A1C5A}"/>
              </a:ext>
            </a:extLst>
          </p:cNvPr>
          <p:cNvSpPr/>
          <p:nvPr/>
        </p:nvSpPr>
        <p:spPr>
          <a:xfrm>
            <a:off x="30057381" y="5352256"/>
            <a:ext cx="787345" cy="3468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Century Gothic" panose="020B0502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5E7CCBE-8901-4B3D-AE78-2BE3AAB26519}"/>
              </a:ext>
            </a:extLst>
          </p:cNvPr>
          <p:cNvSpPr txBox="1"/>
          <p:nvPr/>
        </p:nvSpPr>
        <p:spPr>
          <a:xfrm>
            <a:off x="29967857" y="12595520"/>
            <a:ext cx="6692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000" b="1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Conclusion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6F40EB5-8D73-41C9-8CC9-4FFF7382622E}"/>
              </a:ext>
            </a:extLst>
          </p:cNvPr>
          <p:cNvSpPr txBox="1"/>
          <p:nvPr/>
        </p:nvSpPr>
        <p:spPr>
          <a:xfrm>
            <a:off x="29966284" y="13499446"/>
            <a:ext cx="6692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to this section.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02942FC-744D-4F59-A0B9-6D4CBD4EA1A9}"/>
              </a:ext>
            </a:extLst>
          </p:cNvPr>
          <p:cNvSpPr/>
          <p:nvPr/>
        </p:nvSpPr>
        <p:spPr>
          <a:xfrm>
            <a:off x="30022115" y="13352065"/>
            <a:ext cx="787345" cy="3468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Century Gothic" panose="020B0502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CBD65E6-B838-4D00-BF0C-3070FF4F3D21}"/>
              </a:ext>
            </a:extLst>
          </p:cNvPr>
          <p:cNvSpPr txBox="1"/>
          <p:nvPr/>
        </p:nvSpPr>
        <p:spPr>
          <a:xfrm>
            <a:off x="29967857" y="17091887"/>
            <a:ext cx="6692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000" b="1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Acknowledgements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6C266B8-8AB7-40F0-B164-823BEF121F94}"/>
              </a:ext>
            </a:extLst>
          </p:cNvPr>
          <p:cNvSpPr/>
          <p:nvPr/>
        </p:nvSpPr>
        <p:spPr>
          <a:xfrm>
            <a:off x="30061779" y="17925256"/>
            <a:ext cx="787345" cy="3468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715">
              <a:latin typeface="Century Gothic" panose="020B0502020202020204" pitchFamily="34" charset="0"/>
            </a:endParaRPr>
          </a:p>
        </p:txBody>
      </p:sp>
      <p:pic>
        <p:nvPicPr>
          <p:cNvPr id="6" name="Picture 5" descr="A blue and purple text with trees and mountains&#10;&#10;AI-generated content may be incorrect.">
            <a:extLst>
              <a:ext uri="{FF2B5EF4-FFF2-40B4-BE49-F238E27FC236}">
                <a16:creationId xmlns:a16="http://schemas.microsoft.com/office/drawing/2014/main" id="{1CAB7647-1908-E0A0-2090-01F80A338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8218" y="361190"/>
            <a:ext cx="9765437" cy="354909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9A7DE30-8B1E-2BD2-64F0-47C5A304E8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800" y="407459"/>
            <a:ext cx="3516306" cy="3502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0473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6.09.30"/>
  <p:tag name="AS_TITLE" val="Aspose.Slides for .NET 4.0"/>
  <p:tag name="AS_VERSION" val="16.9.0.0"/>
  <p:tag name="MAKESIGNSTEMPLATE" val="deliberatingwatermelon|09-201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66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Century Gothic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to create a scientific poster</dc:title>
  <dc:subject>Free Research Poster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Sam Philip</cp:lastModifiedBy>
  <cp:revision>21</cp:revision>
  <cp:lastPrinted>2012-07-31T19:59:21Z</cp:lastPrinted>
  <dcterms:modified xsi:type="dcterms:W3CDTF">2025-11-27T00:49:40Z</dcterms:modified>
  <cp:category>research posters template</cp:category>
</cp:coreProperties>
</file>